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9B4"/>
    <a:srgbClr val="FF197C"/>
    <a:srgbClr val="1FB79C"/>
    <a:srgbClr val="6B1721"/>
    <a:srgbClr val="1C5052"/>
    <a:srgbClr val="B58024"/>
    <a:srgbClr val="34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338DA-5862-4899-936F-AC5E642415BB}" v="8" dt="2026-04-04T18:05:5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são Hortegal" userId="c82852e4137ae1af" providerId="LiveId" clId="{9D2E911E-EB46-4474-9EF9-970EDA6F9D50}"/>
    <pc:docChg chg="modMainMaster">
      <pc:chgData name="Sansão Hortegal" userId="c82852e4137ae1af" providerId="LiveId" clId="{9D2E911E-EB46-4474-9EF9-970EDA6F9D50}" dt="2026-04-04T18:09:28.166" v="101" actId="14100"/>
      <pc:docMkLst>
        <pc:docMk/>
      </pc:docMkLst>
      <pc:sldMasterChg chg="modSldLayout">
        <pc:chgData name="Sansão Hortegal" userId="c82852e4137ae1af" providerId="LiveId" clId="{9D2E911E-EB46-4474-9EF9-970EDA6F9D50}" dt="2026-04-04T18:09:28.166" v="101" actId="14100"/>
        <pc:sldMasterMkLst>
          <pc:docMk/>
          <pc:sldMasterMk cId="4128706020" sldId="2147483648"/>
        </pc:sldMasterMkLst>
        <pc:sldLayoutChg chg="modSp mod setBg">
          <pc:chgData name="Sansão Hortegal" userId="c82852e4137ae1af" providerId="LiveId" clId="{9D2E911E-EB46-4474-9EF9-970EDA6F9D50}" dt="2026-04-04T18:04:53.269" v="6" actId="14100"/>
          <pc:sldLayoutMkLst>
            <pc:docMk/>
            <pc:sldMasterMk cId="4128706020" sldId="2147483648"/>
            <pc:sldLayoutMk cId="979270765" sldId="2147483649"/>
          </pc:sldLayoutMkLst>
          <pc:spChg chg="mod">
            <ac:chgData name="Sansão Hortegal" userId="c82852e4137ae1af" providerId="LiveId" clId="{9D2E911E-EB46-4474-9EF9-970EDA6F9D50}" dt="2026-04-04T18:04:53.269" v="6" actId="14100"/>
            <ac:spMkLst>
              <pc:docMk/>
              <pc:sldMasterMk cId="4128706020" sldId="2147483648"/>
              <pc:sldLayoutMk cId="979270765" sldId="2147483649"/>
              <ac:spMk id="3" creationId="{2D3CBD95-4D2A-D258-655F-A75DF20233C8}"/>
            </ac:spMkLst>
          </pc:spChg>
          <pc:spChg chg="mod">
            <ac:chgData name="Sansão Hortegal" userId="c82852e4137ae1af" providerId="LiveId" clId="{9D2E911E-EB46-4474-9EF9-970EDA6F9D50}" dt="2026-04-04T18:04:43.618" v="4" actId="14100"/>
            <ac:spMkLst>
              <pc:docMk/>
              <pc:sldMasterMk cId="4128706020" sldId="2147483648"/>
              <pc:sldLayoutMk cId="979270765" sldId="2147483649"/>
              <ac:spMk id="9" creationId="{13627410-EE42-346C-547E-3BD1B6F8C71E}"/>
            </ac:spMkLst>
          </pc:spChg>
        </pc:sldLayoutChg>
        <pc:sldLayoutChg chg="modSp mod setBg">
          <pc:chgData name="Sansão Hortegal" userId="c82852e4137ae1af" providerId="LiveId" clId="{9D2E911E-EB46-4474-9EF9-970EDA6F9D50}" dt="2026-04-04T18:09:28.166" v="101" actId="14100"/>
          <pc:sldLayoutMkLst>
            <pc:docMk/>
            <pc:sldMasterMk cId="4128706020" sldId="2147483648"/>
            <pc:sldLayoutMk cId="3714783114" sldId="2147483650"/>
          </pc:sldLayoutMkLst>
          <pc:spChg chg="mod">
            <ac:chgData name="Sansão Hortegal" userId="c82852e4137ae1af" providerId="LiveId" clId="{9D2E911E-EB46-4474-9EF9-970EDA6F9D50}" dt="2026-04-04T18:09:28.166" v="101" actId="14100"/>
            <ac:spMkLst>
              <pc:docMk/>
              <pc:sldMasterMk cId="4128706020" sldId="2147483648"/>
              <pc:sldLayoutMk cId="3714783114" sldId="2147483650"/>
              <ac:spMk id="2" creationId="{BE0DB28E-106A-B7DD-8927-24FC26665894}"/>
            </ac:spMkLst>
          </pc:spChg>
          <pc:spChg chg="mod">
            <ac:chgData name="Sansão Hortegal" userId="c82852e4137ae1af" providerId="LiveId" clId="{9D2E911E-EB46-4474-9EF9-970EDA6F9D50}" dt="2026-04-04T18:09:05.275" v="96" actId="14100"/>
            <ac:spMkLst>
              <pc:docMk/>
              <pc:sldMasterMk cId="4128706020" sldId="2147483648"/>
              <pc:sldLayoutMk cId="3714783114" sldId="2147483650"/>
              <ac:spMk id="6" creationId="{4076D50D-FC3A-32DE-C9FE-027018E66927}"/>
            </ac:spMkLst>
          </pc:spChg>
          <pc:spChg chg="mod">
            <ac:chgData name="Sansão Hortegal" userId="c82852e4137ae1af" providerId="LiveId" clId="{9D2E911E-EB46-4474-9EF9-970EDA6F9D50}" dt="2026-04-04T18:08:36.441" v="94" actId="14100"/>
            <ac:spMkLst>
              <pc:docMk/>
              <pc:sldMasterMk cId="4128706020" sldId="2147483648"/>
              <pc:sldLayoutMk cId="3714783114" sldId="2147483650"/>
              <ac:spMk id="8" creationId="{B256BFA4-0ABA-0E24-CA83-36621096131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44903-3457-4039-BA4A-60514612ACFF}" type="datetimeFigureOut">
              <a:rPr lang="pt-BR" smtClean="0"/>
              <a:t>04/04/2026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DE248-7F3F-4909-A1B9-3015C5041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0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D3CBD95-4D2A-D258-655F-A75DF20233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095" y="4786940"/>
            <a:ext cx="10852220" cy="93415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Autores e Coautores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13627410-EE42-346C-547E-3BD1B6F8C7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095" y="3225521"/>
            <a:ext cx="10852219" cy="155645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0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r>
              <a:rPr lang="pt-BR" dirty="0"/>
              <a:t>Título do Trabalho</a:t>
            </a:r>
          </a:p>
        </p:txBody>
      </p:sp>
    </p:spTree>
    <p:extLst>
      <p:ext uri="{BB962C8B-B14F-4D97-AF65-F5344CB8AC3E}">
        <p14:creationId xmlns:p14="http://schemas.microsoft.com/office/powerpoint/2010/main" val="97927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F1A47-A7DA-816A-E269-2EDA0D08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6981D6-899D-F1C0-3196-1477638DF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060972-9D8E-CF27-D510-7FDE55B4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1E008-A141-00AB-E86F-36C4BF48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C3059-999E-1D54-411E-34FCD466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84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5BD6FB-7D70-1328-F573-CD7397219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6D88A-CC84-6C7E-5E68-CF166800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1D12EA-1ABF-82D1-6CED-1CBD0DDF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B3C14-785C-5979-2690-29B9368A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D69DE-561F-C020-63EE-86F7FA6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43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76D50D-FC3A-32DE-C9FE-027018E6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057" y="6557763"/>
            <a:ext cx="749186" cy="27642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751239-973F-4C05-9DD6-18F2DB3B3AA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B256BFA4-0ABA-0E24-CA83-366210961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3297" y="23814"/>
            <a:ext cx="9219945" cy="6996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4CB7515C-8B2D-B3F1-4070-064E42FB624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08756" y="1225900"/>
            <a:ext cx="11774487" cy="520876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Bell MT" panose="02020503060305020303" pitchFamily="18" charset="0"/>
              </a:defRPr>
            </a:lvl2pPr>
            <a:lvl3pPr>
              <a:defRPr>
                <a:latin typeface="Bell MT" panose="02020503060305020303" pitchFamily="18" charset="0"/>
              </a:defRPr>
            </a:lvl3pPr>
            <a:lvl4pPr>
              <a:defRPr>
                <a:latin typeface="Bell MT" panose="02020503060305020303" pitchFamily="18" charset="0"/>
              </a:defRPr>
            </a:lvl4pPr>
            <a:lvl5pPr>
              <a:defRPr>
                <a:latin typeface="Bell MT" panose="02020503060305020303" pitchFamily="18" charset="0"/>
              </a:defRPr>
            </a:lvl5pPr>
          </a:lstStyle>
          <a:p>
            <a:pPr lvl="0"/>
            <a:r>
              <a:rPr lang="pt-BR" dirty="0"/>
              <a:t>Inserir conteúdo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E0DB28E-106A-B7DD-8927-24FC26665894}"/>
              </a:ext>
            </a:extLst>
          </p:cNvPr>
          <p:cNvSpPr txBox="1"/>
          <p:nvPr userDrawn="1"/>
        </p:nvSpPr>
        <p:spPr>
          <a:xfrm>
            <a:off x="208754" y="6536897"/>
            <a:ext cx="11176027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Simpósio Internacional Interdisciplinar em Cultura e Sociedade, XIII Semana Acadêmica do </a:t>
            </a:r>
            <a:r>
              <a:rPr lang="pt-BR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PGCult</a:t>
            </a:r>
            <a:r>
              <a:rPr lang="pt-BR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II Seminário de Avaliação Interna do </a:t>
            </a:r>
            <a:r>
              <a:rPr lang="pt-BR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PGCult</a:t>
            </a:r>
            <a:endParaRPr lang="pt-BR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8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85E31-A133-3868-9A66-0E1CFFC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BE0472-82DF-C34C-21DC-74B8E564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1DF8DC-C79C-7E75-3D96-B757424E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4FBE90-8D26-8B09-32FD-B727D96A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E42A7-33E1-BC4B-69FF-8B9BC30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B73EA-852A-40DA-04D9-A3100E44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ADD522-C664-7154-0531-575CF6CB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06F2AC-5733-2BEB-2125-B00730F0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3EBF06-CC8D-9D02-19FF-1B0322AC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F90196-A417-907A-0A97-E57B1516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79C2BA-81B9-A849-32ED-2F88316B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09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49E80-8014-FEE6-FB3F-21FC05B2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F78A7B-5D1B-7B87-B73B-98D8B28BD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4545CE-31BE-B7E7-710F-99271B93B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10403B-612F-00DA-8753-C230DDE1E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AB8B88-1F1B-0DDD-DF11-72D543EA7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A6FEAF-F79D-8F84-89FA-28EA2372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866E3F-9B51-5259-CE1D-8160F0DC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8CE3C7-CFF2-AA20-9EE8-6090AB2B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8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DC5E-C5E9-D795-8686-FFC4ABB8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3F4B5E7-FB02-D0D3-E671-CFD5AB7E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449734-A4A7-A463-9E01-5FF258DB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23E827-2148-431E-E5A7-42D3DCD6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BCA23AC-33A1-E34B-782A-1F5F6D0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CBF2534-BDFE-34C3-BFB7-8500DC2E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1F5923-5635-A8D2-6AB0-F8058A79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3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C976-94C6-4967-5E26-A594604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EF587-063C-79DD-77B5-61677A7F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51D962-8A42-CF15-FB07-D52BE6A7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5B1414-2A7C-8108-322F-7BDD30AF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1A938F-6B7C-7F6D-609B-207F3675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0D5233-11F4-65C0-7A29-DB5AEDC1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8A398-643B-6321-57DE-5ADFEE87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B0ED83-2196-2650-FC16-D0DD6DE9F8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5A9BFA-F604-ED47-D757-5DEF26D7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8355DE1-5CFD-01AD-5441-6CD3EFE8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A2BD3C-B74D-C743-66BE-2E0E4E0C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5896E8-3C03-5B1E-70CE-00A2D57E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8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1EA613-479B-4EFC-7BB7-0AA3AFFF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EF2AF-B4B4-CA56-57B2-9E2B0387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5B28A1-B32A-00C6-9EB5-302A48405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571A9-66B8-26C7-6847-AAB91CE1C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EC8277-136A-F7A6-571D-622A77830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1239-973F-4C05-9DD6-18F2DB3B3A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70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C1A6E24-57BA-3DB2-D860-EBCDB7B53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B103CB-85BB-ECA4-608B-C7743FC63B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8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849F8A8-B87E-7836-AACB-A5586D7C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51239-973F-4C05-9DD6-18F2DB3B3AAF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768A1-8096-99BB-5A7F-66583E174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D96830-8468-7424-D2C3-6C84770EC4A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362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Aharoni</vt:lpstr>
      <vt:lpstr>Arial</vt:lpstr>
      <vt:lpstr>Bell MT</vt:lpstr>
      <vt:lpstr>Book Antiqua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Sansão Hortegal Neto</dc:creator>
  <cp:lastModifiedBy>Sansão Hortegal</cp:lastModifiedBy>
  <cp:revision>2</cp:revision>
  <dcterms:created xsi:type="dcterms:W3CDTF">2022-08-03T11:57:15Z</dcterms:created>
  <dcterms:modified xsi:type="dcterms:W3CDTF">2026-04-04T18:09:30Z</dcterms:modified>
</cp:coreProperties>
</file>